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Nanum Gothic" panose="020B0600000101010101" charset="-127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anum Gothic Bold" panose="020B0600000101010101" charset="-12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6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568516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ea typeface="Nanum Gothic"/>
                </a:rPr>
                <a:t>지도 API ,소셜 로그인, 자유게시판,이메일 서비스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16795" y="3299120"/>
            <a:ext cx="12329377" cy="18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2000" dirty="0" err="1">
                <a:solidFill>
                  <a:srgbClr val="152544"/>
                </a:solidFill>
                <a:ea typeface="DoHyeon Bold"/>
              </a:rPr>
              <a:t>나의</a:t>
            </a:r>
            <a:r>
              <a:rPr lang="en-US" sz="120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12000" dirty="0" err="1" smtClean="0">
                <a:solidFill>
                  <a:srgbClr val="152544"/>
                </a:solidFill>
                <a:ea typeface="DoHyeon Bold"/>
              </a:rPr>
              <a:t>첫웹서비스</a:t>
            </a:r>
            <a:endParaRPr lang="en-US" sz="12000" dirty="0">
              <a:solidFill>
                <a:srgbClr val="152544"/>
              </a:solidFill>
              <a:ea typeface="DoHyeon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3030" y="1028700"/>
            <a:ext cx="6729218" cy="1161678"/>
            <a:chOff x="0" y="0"/>
            <a:chExt cx="6242306" cy="1077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l="l" t="t" r="r" b="b"/>
              <a:pathLst>
                <a:path w="6243576" h="1077622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455314" y="1064774"/>
            <a:ext cx="8803986" cy="8229600"/>
            <a:chOff x="0" y="0"/>
            <a:chExt cx="2978138" cy="2783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8139" cy="2783840"/>
            </a:xfrm>
            <a:custGeom>
              <a:avLst/>
              <a:gdLst/>
              <a:ahLst/>
              <a:cxnLst/>
              <a:rect l="l" t="t" r="r" b="b"/>
              <a:pathLst>
                <a:path w="2978139" h="2783840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659380"/>
                  </a:lnTo>
                  <a:cubicBezTo>
                    <a:pt x="2978139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894226" y="1394179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7273" y="2490350"/>
            <a:ext cx="6804024" cy="680402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4201" t="-37165" r="-6148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065216" y="1254463"/>
            <a:ext cx="532484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ea typeface="Nanum Gothic Bold"/>
              </a:rPr>
              <a:t>진행할 프로젝트 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77960" y="3910807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ea typeface="Nanum Gothic"/>
              </a:rPr>
              <a:t>회원가입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83636" y="4998968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ea typeface="Nanum Gothic"/>
              </a:rPr>
              <a:t>로그인/소셜로그인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77960" y="6087129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ea typeface="Nanum Gothic"/>
              </a:rPr>
              <a:t>자유게시판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77960" y="8263452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ea typeface="Nanum Gothic"/>
              </a:rPr>
              <a:t>이메일 서비스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92160" y="2180853"/>
            <a:ext cx="773029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52544"/>
                </a:solidFill>
                <a:ea typeface="Nanum Gothic Bold"/>
              </a:rPr>
              <a:t>구현할 서비스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7960" y="7175290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 u="sng">
                <a:solidFill>
                  <a:srgbClr val="152544"/>
                </a:solidFill>
                <a:ea typeface="Nanum Gothic"/>
              </a:rPr>
              <a:t>주가정보 웹 크롤링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0131" y="335162"/>
            <a:ext cx="17887737" cy="8629892"/>
            <a:chOff x="0" y="-9525"/>
            <a:chExt cx="23850316" cy="11506523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3850316" cy="1440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61"/>
                </a:lnSpc>
              </a:pPr>
              <a:r>
                <a:rPr lang="en-US" sz="7051" dirty="0" err="1">
                  <a:solidFill>
                    <a:srgbClr val="152544"/>
                  </a:solidFill>
                  <a:ea typeface="Nanum Gothic Bold"/>
                </a:rPr>
                <a:t>현재</a:t>
              </a:r>
              <a:r>
                <a:rPr lang="en-US" sz="7051" dirty="0">
                  <a:solidFill>
                    <a:srgbClr val="152544"/>
                  </a:solidFill>
                  <a:ea typeface="Nanum Gothic Bold"/>
                </a:rPr>
                <a:t> </a:t>
              </a:r>
              <a:r>
                <a:rPr lang="en-US" sz="7051" dirty="0" err="1">
                  <a:solidFill>
                    <a:srgbClr val="152544"/>
                  </a:solidFill>
                  <a:ea typeface="Nanum Gothic Bold"/>
                </a:rPr>
                <a:t>까지</a:t>
              </a:r>
              <a:r>
                <a:rPr lang="en-US" sz="7051" dirty="0">
                  <a:solidFill>
                    <a:srgbClr val="152544"/>
                  </a:solidFill>
                  <a:ea typeface="Nanum Gothic Bold"/>
                </a:rPr>
                <a:t> </a:t>
              </a:r>
              <a:r>
                <a:rPr lang="en-US" sz="7051" dirty="0" err="1">
                  <a:solidFill>
                    <a:srgbClr val="152544"/>
                  </a:solidFill>
                  <a:ea typeface="Nanum Gothic Bold"/>
                </a:rPr>
                <a:t>구현된</a:t>
              </a:r>
              <a:r>
                <a:rPr lang="en-US" sz="7051" dirty="0">
                  <a:solidFill>
                    <a:srgbClr val="152544"/>
                  </a:solidFill>
                  <a:ea typeface="Nanum Gothic Bold"/>
                </a:rPr>
                <a:t> </a:t>
              </a:r>
              <a:r>
                <a:rPr lang="en-US" sz="7051" dirty="0" err="1">
                  <a:solidFill>
                    <a:srgbClr val="152544"/>
                  </a:solidFill>
                  <a:ea typeface="Nanum Gothic Bold"/>
                </a:rPr>
                <a:t>서비스</a:t>
              </a:r>
              <a:endParaRPr lang="en-US" sz="7051" dirty="0">
                <a:solidFill>
                  <a:srgbClr val="152544"/>
                </a:solidFill>
                <a:ea typeface="Nanum Gothic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10496"/>
              <a:ext cx="23850316" cy="9386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0613" lvl="1">
                <a:lnSpc>
                  <a:spcPts val="4583"/>
                </a:lnSpc>
              </a:pPr>
              <a:r>
                <a:rPr lang="en-US" sz="3525" dirty="0" smtClean="0">
                  <a:solidFill>
                    <a:srgbClr val="152544"/>
                  </a:solidFill>
                  <a:ea typeface="Nanum Gothic"/>
                </a:rPr>
                <a:t>1. </a:t>
              </a:r>
              <a:r>
                <a:rPr lang="en-US" sz="3525" dirty="0" err="1" smtClean="0">
                  <a:solidFill>
                    <a:srgbClr val="152544"/>
                  </a:solidFill>
                  <a:ea typeface="Nanum Gothic"/>
                </a:rPr>
                <a:t>회원</a:t>
              </a:r>
              <a:r>
                <a:rPr lang="en-US" sz="3525" dirty="0" smtClean="0">
                  <a:solidFill>
                    <a:srgbClr val="152544"/>
                  </a:solidFill>
                  <a:ea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ea typeface="Nanum Gothic"/>
                </a:rPr>
                <a:t>가입</a:t>
              </a:r>
              <a:r>
                <a:rPr lang="en-US" sz="3525" dirty="0">
                  <a:solidFill>
                    <a:srgbClr val="152544"/>
                  </a:solidFill>
                  <a:ea typeface="Nanum Gothic"/>
                </a:rPr>
                <a:t> CRUD</a:t>
              </a: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1.1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로그인</a:t>
              </a:r>
              <a:endParaRPr lang="en-US" sz="3525" dirty="0">
                <a:solidFill>
                  <a:srgbClr val="152544"/>
                </a:solidFill>
                <a:latin typeface="Nanum Gothic"/>
              </a:endParaRP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1.2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로그아웃</a:t>
              </a:r>
              <a:endParaRPr lang="en-US" sz="3525" dirty="0">
                <a:solidFill>
                  <a:srgbClr val="152544"/>
                </a:solidFill>
                <a:latin typeface="Nanum Gothic"/>
              </a:endParaRP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  2.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자유게시판</a:t>
              </a:r>
              <a:endParaRPr lang="en-US" sz="3525" dirty="0">
                <a:solidFill>
                  <a:srgbClr val="152544"/>
                </a:solidFill>
                <a:latin typeface="Nanum Gothic"/>
              </a:endParaRP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2.1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게시글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작성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수정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삭제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추천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(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로그인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필요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)</a:t>
              </a: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2.2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덧글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작성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수정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삭제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추천</a:t>
              </a:r>
              <a:endParaRPr lang="en-US" sz="3525" dirty="0">
                <a:solidFill>
                  <a:srgbClr val="152544"/>
                </a:solidFill>
                <a:latin typeface="Nanum Gothic"/>
              </a:endParaRP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  3.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카카오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지도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API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구현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해서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기업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검색</a:t>
              </a:r>
              <a:endParaRPr lang="en-US" sz="3525" dirty="0">
                <a:solidFill>
                  <a:srgbClr val="152544"/>
                </a:solidFill>
                <a:latin typeface="Nanum Gothic"/>
              </a:endParaRP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  4.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이메일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서비스</a:t>
              </a:r>
              <a:endParaRPr lang="en-US" sz="3525" dirty="0">
                <a:solidFill>
                  <a:srgbClr val="152544"/>
                </a:solidFill>
                <a:latin typeface="Nanum Gothic"/>
              </a:endParaRP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4.1 현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구현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서비스는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SMTP활용해서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보내는이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는 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Preset으로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보내는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이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설정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4. 2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메일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파일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첨부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전송</a:t>
              </a:r>
              <a:endParaRPr lang="en-US" sz="3525" dirty="0">
                <a:solidFill>
                  <a:srgbClr val="152544"/>
                </a:solidFill>
                <a:latin typeface="Nanum Gothic"/>
              </a:endParaRP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  5.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주가정보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웹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크롤링</a:t>
              </a:r>
              <a:endParaRPr lang="en-US" sz="3525" dirty="0">
                <a:solidFill>
                  <a:srgbClr val="152544"/>
                </a:solidFill>
                <a:latin typeface="Nanum Gothic"/>
              </a:endParaRPr>
            </a:p>
            <a:p>
              <a:pPr>
                <a:lnSpc>
                  <a:spcPts val="4583"/>
                </a:lnSpc>
              </a:pP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4.1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반도체기업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주식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코드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불러와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View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페이지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에 List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형식으로</a:t>
              </a:r>
              <a:r>
                <a:rPr lang="en-US" sz="3525" dirty="0">
                  <a:solidFill>
                    <a:srgbClr val="152544"/>
                  </a:solidFill>
                  <a:latin typeface="Nanum Gothic"/>
                </a:rPr>
                <a:t> </a:t>
              </a:r>
              <a:r>
                <a:rPr lang="en-US" sz="3525" dirty="0" err="1">
                  <a:solidFill>
                    <a:srgbClr val="152544"/>
                  </a:solidFill>
                  <a:latin typeface="Nanum Gothic"/>
                </a:rPr>
                <a:t>구현</a:t>
              </a:r>
              <a:endParaRPr lang="en-US" sz="3525" dirty="0">
                <a:solidFill>
                  <a:srgbClr val="152544"/>
                </a:solidFill>
                <a:latin typeface="Nanum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6269" y="3203004"/>
            <a:ext cx="7733031" cy="1798096"/>
            <a:chOff x="0" y="0"/>
            <a:chExt cx="10310708" cy="23974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863717" y="474529"/>
              <a:ext cx="9020060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회원가입 로그인 H2DATABASE 연동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63717" y="1368742"/>
              <a:ext cx="8843371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게시판 구현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26269" y="1031557"/>
            <a:ext cx="7733031" cy="1792381"/>
            <a:chOff x="0" y="0"/>
            <a:chExt cx="10310708" cy="238984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89841"/>
              <a:chOff x="0" y="0"/>
              <a:chExt cx="3937933" cy="91274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274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2744">
                    <a:moveTo>
                      <a:pt x="3813473" y="912744"/>
                    </a:moveTo>
                    <a:lnTo>
                      <a:pt x="124460" y="912744"/>
                    </a:lnTo>
                    <a:cubicBezTo>
                      <a:pt x="55880" y="912744"/>
                      <a:pt x="0" y="856864"/>
                      <a:pt x="0" y="7882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88284"/>
                    </a:lnTo>
                    <a:cubicBezTo>
                      <a:pt x="3937933" y="856864"/>
                      <a:pt x="3882053" y="912744"/>
                      <a:pt x="3813473" y="91274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63717" y="1261633"/>
              <a:ext cx="9020060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152544"/>
                  </a:solidFill>
                  <a:ea typeface="Nanum Gothic Bold"/>
                </a:rPr>
                <a:t>이메일 서비스 구현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63717" y="474529"/>
              <a:ext cx="9020060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주가정보 웹 크롤링 구현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26269" y="5287312"/>
            <a:ext cx="7733031" cy="1798096"/>
            <a:chOff x="0" y="0"/>
            <a:chExt cx="10310708" cy="239746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863717" y="493908"/>
              <a:ext cx="9020060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카카오 지도 API 구현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85462" y="1284602"/>
              <a:ext cx="8843371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주식 정보 자료조사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233187"/>
            <a:ext cx="5703636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ea typeface="Nanum Gothic Bold"/>
              </a:rPr>
              <a:t>업무</a:t>
            </a:r>
            <a:r>
              <a:rPr lang="en-US" sz="7200" dirty="0">
                <a:solidFill>
                  <a:srgbClr val="FFFFFF"/>
                </a:solidFill>
                <a:ea typeface="Nanum Gothic 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ea typeface="Nanum Gothic Bold"/>
              </a:rPr>
              <a:t>분담내용</a:t>
            </a:r>
            <a:endParaRPr lang="en-US" sz="7200" dirty="0">
              <a:solidFill>
                <a:srgbClr val="FFFFFF"/>
              </a:solidFill>
              <a:ea typeface="Nanum Gothic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7053490" y="1574004"/>
            <a:ext cx="1978520" cy="764083"/>
            <a:chOff x="0" y="0"/>
            <a:chExt cx="2638027" cy="101877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638027" cy="1018777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534963" y="176499"/>
              <a:ext cx="1568101" cy="59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ea typeface="Nanum Gothic Bold"/>
                </a:rPr>
                <a:t>김재호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53490" y="3655290"/>
            <a:ext cx="1978520" cy="764083"/>
            <a:chOff x="0" y="0"/>
            <a:chExt cx="2638027" cy="101877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638027" cy="1018777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534963" y="176499"/>
              <a:ext cx="1568101" cy="59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ea typeface="Nanum Gothic Bold"/>
                </a:rPr>
                <a:t>김선경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53490" y="5794793"/>
            <a:ext cx="1978520" cy="764083"/>
            <a:chOff x="0" y="0"/>
            <a:chExt cx="2638027" cy="101877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638027" cy="1018777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534963" y="176499"/>
              <a:ext cx="1568101" cy="59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ea typeface="Nanum Gothic Bold"/>
                </a:rPr>
                <a:t>모민영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053490" y="7948913"/>
            <a:ext cx="1978520" cy="764083"/>
            <a:chOff x="0" y="0"/>
            <a:chExt cx="2638027" cy="101877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638027" cy="1018777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534963" y="176499"/>
              <a:ext cx="1568101" cy="59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ea typeface="Nanum Gothic Bold"/>
                </a:rPr>
                <a:t>여상현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26269" y="7422381"/>
            <a:ext cx="7733031" cy="1798096"/>
            <a:chOff x="0" y="0"/>
            <a:chExt cx="10310708" cy="239746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863717" y="357237"/>
              <a:ext cx="9020060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Bold"/>
                </a:rPr>
                <a:t>게시판 구현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863717" y="1736457"/>
              <a:ext cx="8843371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52544"/>
                  </a:solidFill>
                  <a:latin typeface="Nanum Gothic Bold"/>
                </a:rPr>
                <a:t>CSS 관리 및 구현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863717" y="1021447"/>
              <a:ext cx="8843371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52544"/>
                  </a:solidFill>
                  <a:latin typeface="Nanum Gothic Bold"/>
                </a:rPr>
                <a:t>View 페이지 JavaScript 구현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372283" y="3858100"/>
            <a:ext cx="480504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  <a:spcBef>
                <a:spcPct val="0"/>
              </a:spcBef>
            </a:pPr>
            <a:r>
              <a:rPr lang="en-US" sz="7499" u="none" strike="noStrike">
                <a:solidFill>
                  <a:srgbClr val="FFFFFF"/>
                </a:solidFill>
                <a:ea typeface="Nanum Gothic Bold"/>
              </a:rPr>
              <a:t>미구현 내용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39975" y="5592088"/>
            <a:ext cx="6869656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4199" u="none" strike="noStrike">
                <a:solidFill>
                  <a:srgbClr val="FFFFFF"/>
                </a:solidFill>
                <a:ea typeface="Nanum Gothic Bold"/>
              </a:rPr>
              <a:t>공통 과제 </a:t>
            </a:r>
          </a:p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4199" u="none" strike="noStrike">
                <a:solidFill>
                  <a:srgbClr val="FFFFFF"/>
                </a:solidFill>
                <a:ea typeface="Nanum Gothic Bold"/>
              </a:rPr>
              <a:t>카카오,구글,인스타,네이버</a:t>
            </a:r>
          </a:p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4199" u="none" strike="noStrike">
                <a:solidFill>
                  <a:srgbClr val="FFFFFF"/>
                </a:solidFill>
                <a:ea typeface="Nanum Gothic Bold"/>
              </a:rPr>
              <a:t>소셜 로그인 서비스 구현하기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4087" y="1405419"/>
            <a:ext cx="10799825" cy="7579514"/>
          </a:xfrm>
          <a:custGeom>
            <a:avLst/>
            <a:gdLst/>
            <a:ahLst/>
            <a:cxnLst/>
            <a:rect l="l" t="t" r="r" b="b"/>
            <a:pathLst>
              <a:path w="10799825" h="7579514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64524" y="4300753"/>
            <a:ext cx="795895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u="none" dirty="0" err="1">
                <a:solidFill>
                  <a:srgbClr val="152544"/>
                </a:solidFill>
                <a:ea typeface="Nanum Gothic Bold"/>
              </a:rPr>
              <a:t>감사합니다</a:t>
            </a:r>
            <a:r>
              <a:rPr lang="en-US" sz="7200" u="none" dirty="0">
                <a:solidFill>
                  <a:srgbClr val="152544"/>
                </a:solidFill>
                <a:ea typeface="Nanum Gothic Bold"/>
              </a:rPr>
              <a:t>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64524" y="5862278"/>
            <a:ext cx="7958952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152544"/>
                </a:solidFill>
                <a:ea typeface="Nanum Gothic"/>
              </a:rPr>
              <a:t>김재호,김선경,모민영,여상현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175114" y="1775179"/>
            <a:ext cx="989410" cy="260334"/>
            <a:chOff x="0" y="0"/>
            <a:chExt cx="1319213" cy="3471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사용자 지정</PresentationFormat>
  <Paragraphs>42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Arial</vt:lpstr>
      <vt:lpstr>Nanum Gothic</vt:lpstr>
      <vt:lpstr>Calibri</vt:lpstr>
      <vt:lpstr>DoHyeon Bold</vt:lpstr>
      <vt:lpstr>Nanum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cp:lastModifiedBy>DW-003</cp:lastModifiedBy>
  <cp:revision>3</cp:revision>
  <dcterms:created xsi:type="dcterms:W3CDTF">2006-08-16T00:00:00Z</dcterms:created>
  <dcterms:modified xsi:type="dcterms:W3CDTF">2023-09-26T07:43:07Z</dcterms:modified>
  <dc:identifier>DAFvhu3C3QY</dc:identifier>
</cp:coreProperties>
</file>